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702" y="4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15.05.2020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15.05.2020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15.05.2020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15.05.2020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91680" y="15268"/>
            <a:ext cx="7812360" cy="1752600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Хочешь работу, как в кино, тогда тебе к нам!</a:t>
            </a:r>
            <a:endParaRPr lang="ru-RU" sz="40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2644484" y="1507255"/>
            <a:ext cx="6264697" cy="1991579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59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Служба занятости населения Тверской области информирует </a:t>
            </a:r>
            <a:r>
              <a:rPr lang="ru-RU" sz="59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граждан о </a:t>
            </a:r>
            <a:r>
              <a:rPr lang="ru-RU" sz="59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срочном наборе кадров в </a:t>
            </a:r>
            <a:endParaRPr lang="ru-RU" sz="59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51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ООО </a:t>
            </a:r>
            <a:r>
              <a:rPr lang="ru-RU" sz="51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51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БАТАЛИНСКИЙ ЛЕСОПРОМЫШЛЕННЫЙ КОМПЛЕКС»</a:t>
            </a:r>
            <a:endParaRPr lang="ru-RU" sz="51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4572000" y="3484524"/>
            <a:ext cx="4464496" cy="262868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Предлагаются:</a:t>
            </a:r>
          </a:p>
          <a:p>
            <a:pPr marL="457200" indent="-457200" algn="l">
              <a:buFont typeface="Wingdings" pitchFamily="2" charset="2"/>
              <a:buChar char="ü"/>
            </a:pP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постоянная работа</a:t>
            </a:r>
          </a:p>
          <a:p>
            <a:pPr marL="457200" indent="-457200" algn="l">
              <a:buFont typeface="Wingdings" pitchFamily="2" charset="2"/>
              <a:buChar char="ü"/>
            </a:pP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8-ми часовой рабочий день</a:t>
            </a:r>
          </a:p>
          <a:p>
            <a:pPr marL="457200" indent="-457200" algn="l">
              <a:buFont typeface="Wingdings" pitchFamily="2" charset="2"/>
              <a:buChar char="ü"/>
            </a:pP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сдельная оплата труда, от 19,0 тыс. рублей</a:t>
            </a:r>
          </a:p>
          <a:p>
            <a:pPr marL="457200" indent="-457200" algn="l">
              <a:buFont typeface="Wingdings" pitchFamily="2" charset="2"/>
              <a:buChar char="ü"/>
            </a:pP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доставка к месту работы в пределах района</a:t>
            </a:r>
            <a:endParaRPr lang="ru-RU" sz="2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278954" y="3484524"/>
            <a:ext cx="4320480" cy="27111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Требуются</a:t>
            </a:r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endPara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algn="l">
              <a:buFont typeface="Wingdings" pitchFamily="2" charset="2"/>
              <a:buChar char="ü"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вальщики леса</a:t>
            </a:r>
          </a:p>
          <a:p>
            <a:pPr marL="457200" indent="-457200" algn="l">
              <a:buFont typeface="Wingdings" pitchFamily="2" charset="2"/>
              <a:buChar char="ü"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бульдозеристы</a:t>
            </a:r>
          </a:p>
          <a:p>
            <a:pPr marL="457200" indent="-457200" algn="l">
              <a:buFont typeface="Wingdings" pitchFamily="2" charset="2"/>
              <a:buChar char="ü"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лесорубы</a:t>
            </a:r>
          </a:p>
          <a:p>
            <a:pPr marL="457200" indent="-457200" algn="l">
              <a:buFont typeface="Wingdings" pitchFamily="2" charset="2"/>
              <a:buChar char="ü"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трактористы</a:t>
            </a:r>
          </a:p>
          <a:p>
            <a:pPr marL="457200" indent="-457200" algn="l">
              <a:buFont typeface="Wingdings" pitchFamily="2" charset="2"/>
              <a:buChar char="ü"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водители автомобиля кат. «Е» </a:t>
            </a:r>
          </a:p>
          <a:p>
            <a:pPr marL="457200" indent="-457200" algn="l">
              <a:buFont typeface="Wingdings" pitchFamily="2" charset="2"/>
              <a:buChar char="ü"/>
            </a:pP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395536" y="6309320"/>
            <a:ext cx="8640960" cy="420799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Телефоны для справок в ЦЗН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Фировского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района: 8 (48239) 31504, 31653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96" y="758704"/>
            <a:ext cx="2244499" cy="2725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57929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102</TotalTime>
  <Words>83</Words>
  <Application>Microsoft Office PowerPoint</Application>
  <PresentationFormat>Экран (4:3)</PresentationFormat>
  <Paragraphs>15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Воздушный поток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Игнатова Елена Юрьевна</dc:creator>
  <cp:lastModifiedBy>Пользователь</cp:lastModifiedBy>
  <cp:revision>5</cp:revision>
  <cp:lastPrinted>2020-05-13T16:24:56Z</cp:lastPrinted>
  <dcterms:created xsi:type="dcterms:W3CDTF">2020-05-13T15:55:03Z</dcterms:created>
  <dcterms:modified xsi:type="dcterms:W3CDTF">2020-05-15T09:54:01Z</dcterms:modified>
</cp:coreProperties>
</file>